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2214563" cy="1487488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9CA41"/>
    <a:srgbClr val="60BF4C"/>
    <a:srgbClr val="52C2CC"/>
    <a:srgbClr val="527ACC"/>
    <a:srgbClr val="A34CBF"/>
    <a:srgbClr val="F29655"/>
    <a:srgbClr val="E65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920" y="-672"/>
      </p:cViewPr>
      <p:guideLst>
        <p:guide orient="horz" pos="831"/>
        <p:guide pos="12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6093" y="462085"/>
            <a:ext cx="1882379" cy="318846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32185" y="842910"/>
            <a:ext cx="1550194" cy="38013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01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59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9086" y="62323"/>
            <a:ext cx="120340" cy="133116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913" y="62323"/>
            <a:ext cx="325264" cy="133116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60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26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936" y="955849"/>
            <a:ext cx="1882379" cy="29543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936" y="630461"/>
            <a:ext cx="1882379" cy="3253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80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913" y="363953"/>
            <a:ext cx="222610" cy="1029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6432" y="363953"/>
            <a:ext cx="222994" cy="1029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00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0729" y="59568"/>
            <a:ext cx="1993107" cy="24791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0729" y="332963"/>
            <a:ext cx="978483" cy="138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10729" y="471727"/>
            <a:ext cx="978483" cy="8570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124967" y="332963"/>
            <a:ext cx="978868" cy="138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124967" y="471727"/>
            <a:ext cx="978868" cy="8570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7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73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3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0728" y="59224"/>
            <a:ext cx="728576" cy="2520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65833" y="59224"/>
            <a:ext cx="1238002" cy="12695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10728" y="311271"/>
            <a:ext cx="728576" cy="10174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86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4070" y="1041242"/>
            <a:ext cx="1328738" cy="1229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4070" y="132910"/>
            <a:ext cx="1328738" cy="8924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34070" y="1164166"/>
            <a:ext cx="1328738" cy="1745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71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10729" y="59568"/>
            <a:ext cx="1993107" cy="247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0729" y="347081"/>
            <a:ext cx="1993107" cy="981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10729" y="1378681"/>
            <a:ext cx="516731" cy="79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4FC01-9DA1-4723-B62E-10E19539AE35}" type="datetimeFigureOut">
              <a:rPr kumimoji="1" lang="ja-JP" altLang="en-US" smtClean="0"/>
              <a:t>2020/8/28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756643" y="1378681"/>
            <a:ext cx="701278" cy="79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587105" y="1378681"/>
            <a:ext cx="516731" cy="79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6E991-58F9-4A21-9544-958B98A77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59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E65C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1554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メッセージ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Top Message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962" y="1031776"/>
            <a:ext cx="307951" cy="307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92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elective Focus Photography of Magazin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19" y="-12256"/>
            <a:ext cx="2268000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7482" y="512912"/>
            <a:ext cx="899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ニュース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News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096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Group of People Huddling U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19" y="-12256"/>
            <a:ext cx="2268000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8021" y="512912"/>
            <a:ext cx="1178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社員紹介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Members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72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19" y="-12256"/>
            <a:ext cx="2268000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97845" y="512912"/>
            <a:ext cx="818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ルール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Rule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645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Set of Tool Wrenc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19" y="-12256"/>
            <a:ext cx="2268000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3100" y="512912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ノウハウ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Knowledge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917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Photo of Orange Chai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063" y="-12256"/>
            <a:ext cx="2354688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1034" y="512912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社内イベント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Event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88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F296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1390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理念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Philosophy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601" y="1086024"/>
            <a:ext cx="233784" cy="233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23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D9CA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1002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ニュース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News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436" y="1068858"/>
            <a:ext cx="250949" cy="250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77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60B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1177" y="16768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社員紹介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Members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354" y="1084734"/>
            <a:ext cx="288032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13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52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921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ルール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Rule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500" y="1086024"/>
            <a:ext cx="233784" cy="233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5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527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1410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ノウハウ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Knowledge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015" y="1086024"/>
            <a:ext cx="233784" cy="233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1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A34C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177" y="167680"/>
            <a:ext cx="101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社内イベント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Event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329" y="1085429"/>
            <a:ext cx="233784" cy="233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66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erson Holding Fountain P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593" y="-24172"/>
            <a:ext cx="2303749" cy="153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1185" y="512912"/>
            <a:ext cx="1452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経営メッセージ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Top Message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eige Analog Compa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99" y="-12256"/>
            <a:ext cx="2271360" cy="15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2214563" cy="148748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390" y="512912"/>
            <a:ext cx="1287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理念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Philosophy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62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</Words>
  <Application>Microsoft Office PowerPoint</Application>
  <PresentationFormat>ユーザー設定</PresentationFormat>
  <Paragraphs>28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辻井 耀</dc:creator>
  <cp:lastModifiedBy>辻井 耀</cp:lastModifiedBy>
  <cp:revision>4</cp:revision>
  <dcterms:created xsi:type="dcterms:W3CDTF">2020-08-28T07:01:17Z</dcterms:created>
  <dcterms:modified xsi:type="dcterms:W3CDTF">2020-08-28T07:34:30Z</dcterms:modified>
</cp:coreProperties>
</file>